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56933-9604-47BC-B410-C240039AD579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A732-0EF9-42E1-A9F4-0BEFF6272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F004B1-4582-4442-B2CC-6B4398B3D61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524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B96D-876B-4261-9537-0185A3FF3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06085-3272-42FD-A133-70A763973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BF978-35FF-48C6-9AA8-2FDCCC1A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6387-C924-439B-B65A-8709E35B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25703-ABFC-463B-A9A9-DAC3865E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6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5E9E-2724-4068-99FA-6AF3C1C9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9B2DA9-DCDF-4F2D-9670-D020451E0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BDDCD-B6D2-4033-9CB4-524EF360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73829-233D-4AEA-B22D-5CEA0D5D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7AE6C-2984-4386-8EFF-EBE59809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AC08D0-0AAD-4279-911A-239C16754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A425F-194F-4B4D-9EA8-E684392DB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3B2BD-72AC-475C-9D23-39F3CC1E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72F15-D8FA-4462-B9FC-80B365D1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B251C-5DAB-4504-BC92-962DC927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5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F716-54B8-4379-BE47-BE065D7B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15978-0C05-4C5E-A43F-E655B644D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4429B-70B7-40C5-B7D9-10761DCC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E94D1-B5E7-462F-A1C7-A01AFE44C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E17BA-E35B-4392-9900-9B8B7AE1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7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FC30-7502-4CB9-BA62-925F5A46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621B8-0C1A-4C73-85D9-76D6776CF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651F5-7BF1-45E6-9494-9857A574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CCFD4-7AEC-4A8E-9AAD-2AA2905C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D24FB-625F-49C8-90D1-C02979B8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8FD7-0A45-4C62-A05B-AA54967AF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E682C-F5B9-4CA1-A2A9-2BDAD843F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6D0D8-D9E5-4910-A4D8-54FE6E2A9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750DF-36FF-4941-813F-0213DAFD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084A2-4DC3-4306-BC00-6EB58919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C1606-BC9F-4C52-A90A-5F926FA6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8E56-F8D2-4C75-A2F5-DBA605974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C3B16-F1A6-4A33-ACBE-78F87E84D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EA9F8-BFC9-4F62-AE40-1724C0459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51395-EBB3-4935-ABCF-104BCFE7C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EDF30-6E75-4E6C-94DE-CBC89A959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EFC45F-80A6-4B43-B37A-E0DA8A15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3EEFE-037E-40B1-AB46-62D09442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ED486-0E24-4DF5-ACB3-F3714D1E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2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BCE7C-167E-4E95-AB87-B5B173DF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91F502-F433-440F-8CBB-94537D35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3DE43-82A6-4AFD-A35F-C94C419F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A7A9D-15BD-4E15-A126-B37C4823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3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F091C-6974-403D-8EE5-FA2C7838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E8FB3-0925-4C48-AA0C-4A0E5A9C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60CFA-7F4C-4F03-AFFC-9438532D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85057-31AD-45C0-8DD9-3557549C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41CB5-0531-4452-A917-CE358FCC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69476-8FE1-4EA8-BE2F-FA3E99B53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8E192-6391-4855-ADC3-92D61AEB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893EF-8B2D-4E52-BCE6-08A74E96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1315C-B92B-436D-92B3-61F06962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9BF6-C7EE-4875-93B2-CAB79028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79540-D18B-4200-A9DA-D67949CD8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18D03-6D90-42C7-A11C-CDFE2ECD3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618E8-40BD-4300-B217-3860E425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C530D-BEBC-4192-A28F-06F0D01B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2E4AA-FB0F-4820-985F-4FB7A10F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4939F-E174-4504-A6A0-6AA5D4D41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67B35-CDB0-4DA6-8A8A-EBB93DC93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71F99-6987-4C75-8F51-3F0D02143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949F-B4D1-41C1-8773-9560E2FD91E2}" type="datetimeFigureOut">
              <a:rPr lang="en-US" smtClean="0"/>
              <a:t>16/6/2020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8AE20-7B84-4440-AAFA-FCA43DB2A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B30EF-88FD-4551-A53A-DFC3FA2CF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7147-019C-483C-94B6-1CAD35E97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Connector 76"/>
          <p:cNvCxnSpPr>
            <a:cxnSpLocks/>
            <a:endCxn id="98" idx="0"/>
          </p:cNvCxnSpPr>
          <p:nvPr/>
        </p:nvCxnSpPr>
        <p:spPr>
          <a:xfrm>
            <a:off x="6167184" y="796033"/>
            <a:ext cx="2905488" cy="6538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0"/>
          <p:cNvCxnSpPr/>
          <p:nvPr/>
        </p:nvCxnSpPr>
        <p:spPr>
          <a:xfrm flipH="1">
            <a:off x="5464777" y="3226563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2" name="Straight Connector 80"/>
          <p:cNvCxnSpPr/>
          <p:nvPr/>
        </p:nvCxnSpPr>
        <p:spPr>
          <a:xfrm flipH="1">
            <a:off x="5441690" y="2565927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5" name="Straight Connector 80"/>
          <p:cNvCxnSpPr/>
          <p:nvPr/>
        </p:nvCxnSpPr>
        <p:spPr>
          <a:xfrm flipH="1">
            <a:off x="5771368" y="2647813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81" name="Straight Connector 80"/>
          <p:cNvCxnSpPr/>
          <p:nvPr/>
        </p:nvCxnSpPr>
        <p:spPr>
          <a:xfrm flipH="1">
            <a:off x="5753080" y="3379333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sp>
        <p:nvSpPr>
          <p:cNvPr id="52" name="Rectangle 1">
            <a:extLst>
              <a:ext uri="{FF2B5EF4-FFF2-40B4-BE49-F238E27FC236}">
                <a16:creationId xmlns:a16="http://schemas.microsoft.com/office/drawing/2014/main" id="{5EBB6397-1F6F-4621-B6C9-65C12D262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723" y="2593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7CE3BD9A-EE0A-4C25-9BC5-1B89D63A50CB}"/>
              </a:ext>
            </a:extLst>
          </p:cNvPr>
          <p:cNvSpPr/>
          <p:nvPr/>
        </p:nvSpPr>
        <p:spPr>
          <a:xfrm>
            <a:off x="290586" y="5309353"/>
            <a:ext cx="11329112" cy="1414556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7" name="TextBox 92">
            <a:extLst>
              <a:ext uri="{FF2B5EF4-FFF2-40B4-BE49-F238E27FC236}">
                <a16:creationId xmlns:a16="http://schemas.microsoft.com/office/drawing/2014/main" id="{50215422-5CA0-4A55-ACFC-18C695AA47B6}"/>
              </a:ext>
            </a:extLst>
          </p:cNvPr>
          <p:cNvSpPr txBox="1"/>
          <p:nvPr/>
        </p:nvSpPr>
        <p:spPr>
          <a:xfrm>
            <a:off x="838863" y="5739464"/>
            <a:ext cx="1441726" cy="661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ΚΛΙΜΑΚΙΟ</a:t>
            </a: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ΛΕΥΚΩΣΙΑΣ</a:t>
            </a:r>
            <a:endParaRPr lang="en-US" sz="9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ΔΙΕΡΕΥΝΗΣΗ ΥΠΟΘΕΣΕΩΝ 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ΕΠΙΧΕΙΡΗΣΕΙΣ</a:t>
            </a:r>
          </a:p>
          <a:p>
            <a:pPr marL="87312"/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ΔΙΑΧΕΙΡΙΣΗ/ΔΙΕΡΕΥΝΗΣΗ ΠΛΗΡΟΦΟΡΙΩΝ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9E3D43A-EF44-41F5-8F0F-F05378B67338}"/>
              </a:ext>
            </a:extLst>
          </p:cNvPr>
          <p:cNvSpPr txBox="1"/>
          <p:nvPr/>
        </p:nvSpPr>
        <p:spPr>
          <a:xfrm>
            <a:off x="4343400" y="5401327"/>
            <a:ext cx="4334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dirty="0">
                <a:solidFill>
                  <a:srgbClr val="000000"/>
                </a:solidFill>
              </a:rPr>
              <a:t>ΕΠΑΡΧΙΑΚΑ ΚΛΙΜΑΚΙΑ Υ.ΚΑ.Ν. &amp; ΕΙΔΙΚΩΝ ΕΠΙΧΕΙΡΗΣΕΩΝ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62627A45-FF88-4BA9-A85F-95C55A770CD9}"/>
              </a:ext>
            </a:extLst>
          </p:cNvPr>
          <p:cNvSpPr/>
          <p:nvPr/>
        </p:nvSpPr>
        <p:spPr>
          <a:xfrm>
            <a:off x="478074" y="163516"/>
            <a:ext cx="11161171" cy="1912327"/>
          </a:xfrm>
          <a:prstGeom prst="roundRect">
            <a:avLst/>
          </a:prstGeom>
          <a:solidFill>
            <a:schemeClr val="bg1">
              <a:lumMod val="65000"/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" name="TextBox 19">
            <a:extLst>
              <a:ext uri="{FF2B5EF4-FFF2-40B4-BE49-F238E27FC236}">
                <a16:creationId xmlns:a16="http://schemas.microsoft.com/office/drawing/2014/main" id="{898E9170-8FD7-4EEE-A9FA-BAD3E97DD21B}"/>
              </a:ext>
            </a:extLst>
          </p:cNvPr>
          <p:cNvSpPr txBox="1"/>
          <p:nvPr/>
        </p:nvSpPr>
        <p:spPr>
          <a:xfrm>
            <a:off x="4860043" y="332742"/>
            <a:ext cx="1695838" cy="461665"/>
          </a:xfrm>
          <a:prstGeom prst="rect">
            <a:avLst/>
          </a:prstGeom>
          <a:noFill/>
          <a:ln w="38100" cap="flat">
            <a:solidFill>
              <a:schemeClr val="accent1">
                <a:lumMod val="75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ΔΙ</a:t>
            </a:r>
            <a:r>
              <a:rPr lang="en-US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</a:t>
            </a: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ΙΚΗΤΗΣ ΥΚΑΝ &amp; ΕΙΔΙΚΩΝ ΕΠΙΧΕΙΡΗΣΕΩΝ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4" name="TextBox 92">
            <a:extLst>
              <a:ext uri="{FF2B5EF4-FFF2-40B4-BE49-F238E27FC236}">
                <a16:creationId xmlns:a16="http://schemas.microsoft.com/office/drawing/2014/main" id="{73FBB586-97DE-4632-9E1D-C28FEF4BA433}"/>
              </a:ext>
            </a:extLst>
          </p:cNvPr>
          <p:cNvSpPr txBox="1"/>
          <p:nvPr/>
        </p:nvSpPr>
        <p:spPr>
          <a:xfrm>
            <a:off x="2453827" y="5721123"/>
            <a:ext cx="1410788" cy="661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ΚΛΙΜΑΚΙΟ</a:t>
            </a: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ΛΕΜΕΣΟΥ</a:t>
            </a:r>
            <a:endParaRPr lang="en-US" sz="9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ΔΙΕΡΕΥΝΗΣΗ ΥΠΟΘΕΣΕΩΝ 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ΕΠΙΧΕΙΡΗΣΕΙΣ</a:t>
            </a:r>
          </a:p>
          <a:p>
            <a:pPr marL="87312"/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ΔΙΑΧΕΙΡΙΣΗ/ΔΙΕΡΕΥΝΗΣΗ ΠΛΗΡΟΦΟΡΙΩΝ</a:t>
            </a:r>
          </a:p>
        </p:txBody>
      </p:sp>
      <p:sp>
        <p:nvSpPr>
          <p:cNvPr id="88" name="TextBox 92">
            <a:extLst>
              <a:ext uri="{FF2B5EF4-FFF2-40B4-BE49-F238E27FC236}">
                <a16:creationId xmlns:a16="http://schemas.microsoft.com/office/drawing/2014/main" id="{72793234-ACFA-4CCC-BE07-67F606E61489}"/>
              </a:ext>
            </a:extLst>
          </p:cNvPr>
          <p:cNvSpPr txBox="1"/>
          <p:nvPr/>
        </p:nvSpPr>
        <p:spPr>
          <a:xfrm>
            <a:off x="4048351" y="5721123"/>
            <a:ext cx="193789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ΚΛΙΜΑΚΙΟ</a:t>
            </a: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ΛΑΡΝΑΚΑΣ</a:t>
            </a:r>
            <a:endParaRPr lang="en-US" sz="9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ΔΙΕΡΕΥΝΗΣΗ ΥΠΟΘΕΣΕΩΝ 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ΕΠΙΧΕΙΡΗΣΕΙΣ</a:t>
            </a:r>
          </a:p>
          <a:p>
            <a:pPr marL="87312"/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ΔΙΑΧΕΙΡΙΣΗ/ΔΙΕΡΕΥΝΗΣΗ ΠΛΗΡΟΦΟΡΙΩΝ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ΥΠΟΚΛΙΜΑΚΙΟ ΑΕΡΟΔΡΟΜΙΟΥ</a:t>
            </a:r>
            <a:endParaRPr lang="en-US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endParaRPr lang="en-US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9" name="TextBox 92">
            <a:extLst>
              <a:ext uri="{FF2B5EF4-FFF2-40B4-BE49-F238E27FC236}">
                <a16:creationId xmlns:a16="http://schemas.microsoft.com/office/drawing/2014/main" id="{BDE64B16-C9CF-4B83-A87A-C5FF4575DC8B}"/>
              </a:ext>
            </a:extLst>
          </p:cNvPr>
          <p:cNvSpPr txBox="1"/>
          <p:nvPr/>
        </p:nvSpPr>
        <p:spPr>
          <a:xfrm>
            <a:off x="6152544" y="5733204"/>
            <a:ext cx="1754640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ΚΛΙΜΑΚΙΟ</a:t>
            </a: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ΠΑΦΟΥ</a:t>
            </a:r>
            <a:endParaRPr lang="en-US" sz="9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ΔΙΕΡΕΥΝΗΣΗ ΥΠΟΘΕΣΕΩΝ 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ΕΠΙΧΕΙΡΗΣΕΙΣ</a:t>
            </a:r>
          </a:p>
          <a:p>
            <a:pPr marL="87312"/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ΔΙΑΧΕΙΡΙΣΗ/ΔΙΕΡΕΥΝΗΣΗ    ΠΛΗΡΟΦΟΡΙΩΝ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ΥΠΟΚΛΙΜΑΚΙΟ ΑΕΡΟΔΡΟΜΙΟΥ</a:t>
            </a:r>
            <a:endParaRPr lang="en-US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endParaRPr lang="en-US" sz="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" name="TextBox 92">
            <a:extLst>
              <a:ext uri="{FF2B5EF4-FFF2-40B4-BE49-F238E27FC236}">
                <a16:creationId xmlns:a16="http://schemas.microsoft.com/office/drawing/2014/main" id="{795756A8-A242-4E77-8ACE-CCDDDD6B8603}"/>
              </a:ext>
            </a:extLst>
          </p:cNvPr>
          <p:cNvSpPr txBox="1"/>
          <p:nvPr/>
        </p:nvSpPr>
        <p:spPr>
          <a:xfrm>
            <a:off x="8071454" y="5742348"/>
            <a:ext cx="155283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ΚΛΙΜΑΚΙΟ</a:t>
            </a: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ΑΜΜ/ΣΤΟΥ</a:t>
            </a:r>
            <a:endParaRPr lang="en-US" sz="9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ΔΙΕΡΕΥΝΗΣΗ ΥΠΟΘΕΣΕΩΝ 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ΕΠΙΧΕΙΡΗΣΕΙΣ</a:t>
            </a:r>
          </a:p>
          <a:p>
            <a:pPr marL="258762" indent="-171450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ΔΙΑΧΕΙΡΙΣΗ/ΔΙΕΡΕΥΝΗΣΗ ΠΛΗΡΟΦΟΡΙΩΝ</a:t>
            </a:r>
          </a:p>
          <a:p>
            <a:pPr marL="87312"/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ΜΑΡΙΝΑ ΑΓΙΑΣ ΝΑΠΑΣ</a:t>
            </a:r>
          </a:p>
        </p:txBody>
      </p:sp>
      <p:sp>
        <p:nvSpPr>
          <p:cNvPr id="91" name="TextBox 92">
            <a:extLst>
              <a:ext uri="{FF2B5EF4-FFF2-40B4-BE49-F238E27FC236}">
                <a16:creationId xmlns:a16="http://schemas.microsoft.com/office/drawing/2014/main" id="{BDE64B16-C9CF-4B83-A87A-C5FF4575DC8B}"/>
              </a:ext>
            </a:extLst>
          </p:cNvPr>
          <p:cNvSpPr txBox="1"/>
          <p:nvPr/>
        </p:nvSpPr>
        <p:spPr>
          <a:xfrm>
            <a:off x="9824956" y="5696628"/>
            <a:ext cx="1467634" cy="661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rgbClr val="00B0F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/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ΚΛΙΜΑΚΙΟ</a:t>
            </a:r>
            <a:r>
              <a:rPr lang="en-US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ΜΟΡΦΟΥ </a:t>
            </a:r>
            <a:endParaRPr lang="en-US" sz="9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ΔΙΕΡΕΥΝΗΣΗ ΥΠΟΘΕΣΕΩΝ </a:t>
            </a:r>
          </a:p>
          <a:p>
            <a:pPr marL="171450" indent="-84138">
              <a:buFontTx/>
              <a:buChar char="-"/>
            </a:pPr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ΕΠΙΧΕΙΡΗΣΕΙΣ</a:t>
            </a:r>
          </a:p>
          <a:p>
            <a:pPr marL="87312"/>
            <a:r>
              <a:rPr lang="el-GR" sz="7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ΔΙΑΧΕΙΡΙΣΗ/ΔΙΕΡΕΥΝΗΣΗ ΠΛΗΡΟΦΟΡΙΩΝ</a:t>
            </a:r>
          </a:p>
        </p:txBody>
      </p:sp>
      <p:sp>
        <p:nvSpPr>
          <p:cNvPr id="98" name="TextBox 20">
            <a:extLst>
              <a:ext uri="{FF2B5EF4-FFF2-40B4-BE49-F238E27FC236}">
                <a16:creationId xmlns:a16="http://schemas.microsoft.com/office/drawing/2014/main" id="{0D55A4DF-C09B-4970-958A-91192190093B}"/>
              </a:ext>
            </a:extLst>
          </p:cNvPr>
          <p:cNvSpPr txBox="1"/>
          <p:nvPr/>
        </p:nvSpPr>
        <p:spPr>
          <a:xfrm>
            <a:off x="8313720" y="1449911"/>
            <a:ext cx="151790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chemeClr val="accent5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l-GR" sz="1200" b="1" dirty="0">
                <a:solidFill>
                  <a:srgbClr val="000000"/>
                </a:solidFill>
              </a:rPr>
              <a:t>ΥΠΟΔΙΟΙΚΗΤΗΣ (Δ)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04" name="TextBox 20">
            <a:extLst>
              <a:ext uri="{FF2B5EF4-FFF2-40B4-BE49-F238E27FC236}">
                <a16:creationId xmlns:a16="http://schemas.microsoft.com/office/drawing/2014/main" id="{0D55A4DF-C09B-4970-958A-91192190093B}"/>
              </a:ext>
            </a:extLst>
          </p:cNvPr>
          <p:cNvSpPr txBox="1"/>
          <p:nvPr/>
        </p:nvSpPr>
        <p:spPr>
          <a:xfrm>
            <a:off x="1657693" y="1393617"/>
            <a:ext cx="1517903" cy="276999"/>
          </a:xfrm>
          <a:prstGeom prst="rect">
            <a:avLst/>
          </a:prstGeom>
          <a:solidFill>
            <a:srgbClr val="F2E5FF"/>
          </a:solidFill>
          <a:ln w="38103" cap="flat">
            <a:solidFill>
              <a:schemeClr val="accent5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l-GR" sz="1200" b="1" dirty="0">
                <a:solidFill>
                  <a:srgbClr val="000000"/>
                </a:solidFill>
              </a:rPr>
              <a:t>ΥΠΟΔΙΟΙΚΗΤΗΣ (Ε)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54" name="TextBox 37"/>
          <p:cNvSpPr txBox="1"/>
          <p:nvPr/>
        </p:nvSpPr>
        <p:spPr>
          <a:xfrm>
            <a:off x="9398597" y="3067948"/>
            <a:ext cx="222110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ΑΡΧΕΙΟ &amp; ΓΡΑΦΕΙΟ ΕΚΠΑΙΔΕΥΣΗΣ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5" name="TextBox 29"/>
          <p:cNvSpPr txBox="1"/>
          <p:nvPr/>
        </p:nvSpPr>
        <p:spPr>
          <a:xfrm>
            <a:off x="9419698" y="3911652"/>
            <a:ext cx="173560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ΓΡΑΦΕΙΟ Ε</a:t>
            </a:r>
            <a:r>
              <a:rPr lang="en-US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Ε</a:t>
            </a:r>
            <a:r>
              <a:rPr lang="en-US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&amp; </a:t>
            </a: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Δ</a:t>
            </a:r>
            <a:r>
              <a:rPr lang="en-US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Σ.  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7" name="TextBox 45"/>
          <p:cNvSpPr txBox="1"/>
          <p:nvPr/>
        </p:nvSpPr>
        <p:spPr>
          <a:xfrm>
            <a:off x="9419698" y="4570690"/>
            <a:ext cx="178838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ΓΡΑΦΕΙΟ ΠΡΟΛΗΨΗΣ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8" name="TextBox 46"/>
          <p:cNvSpPr txBox="1"/>
          <p:nvPr/>
        </p:nvSpPr>
        <p:spPr>
          <a:xfrm>
            <a:off x="9419698" y="2420239"/>
            <a:ext cx="201919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3" cap="flat">
            <a:solidFill>
              <a:schemeClr val="accent1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ΑΜΕΣΗ ΑΝΤΑΠΟΚΡΙΣΗ (1498</a:t>
            </a:r>
            <a:r>
              <a:rPr lang="el-GR" sz="1200" b="1" dirty="0">
                <a:solidFill>
                  <a:srgbClr val="000000"/>
                </a:solidFill>
                <a:latin typeface="Calibri"/>
              </a:rPr>
              <a:t>)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69" name="Straight Connector 68"/>
          <p:cNvCxnSpPr>
            <a:cxnSpLocks/>
            <a:endCxn id="80" idx="0"/>
          </p:cNvCxnSpPr>
          <p:nvPr/>
        </p:nvCxnSpPr>
        <p:spPr>
          <a:xfrm>
            <a:off x="9072672" y="1723612"/>
            <a:ext cx="0" cy="6914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 flipH="1">
            <a:off x="3140218" y="794526"/>
            <a:ext cx="2217046" cy="5776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27"/>
          <p:cNvSpPr txBox="1"/>
          <p:nvPr/>
        </p:nvSpPr>
        <p:spPr>
          <a:xfrm>
            <a:off x="533003" y="3047561"/>
            <a:ext cx="1560479" cy="646331"/>
          </a:xfrm>
          <a:prstGeom prst="rect">
            <a:avLst/>
          </a:prstGeom>
          <a:solidFill>
            <a:srgbClr val="F2E5FF"/>
          </a:solidFill>
          <a:ln w="38103" cap="flat">
            <a:solidFill>
              <a:srgbClr val="660066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ΓΡ</a:t>
            </a:r>
            <a:r>
              <a:rPr lang="el-GR" sz="1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ΑΦΕΙΟ                      ΠΟΙΝΙΚΩΝ</a:t>
            </a:r>
            <a:r>
              <a:rPr lang="el-GR" sz="1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ΥΠΟΘΕΣΕΩΝ</a:t>
            </a:r>
            <a:endParaRPr lang="en-US" sz="1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6" name="TextBox 127"/>
          <p:cNvSpPr txBox="1"/>
          <p:nvPr/>
        </p:nvSpPr>
        <p:spPr>
          <a:xfrm>
            <a:off x="506500" y="2254498"/>
            <a:ext cx="1586982" cy="646331"/>
          </a:xfrm>
          <a:prstGeom prst="rect">
            <a:avLst/>
          </a:prstGeom>
          <a:solidFill>
            <a:srgbClr val="F2E5FF"/>
          </a:solidFill>
          <a:ln w="38103" cap="flat">
            <a:solidFill>
              <a:srgbClr val="660066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dirty="0">
                <a:solidFill>
                  <a:srgbClr val="000000"/>
                </a:solidFill>
                <a:latin typeface="Calibri"/>
              </a:rPr>
              <a:t>ΠΡΟΓΡΑΜΜΑ ΠΡΟΣΤΑΣΙΑΣ ΜΑΡΤΥΡΩΝ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9" name="TextBox 127"/>
          <p:cNvSpPr txBox="1"/>
          <p:nvPr/>
        </p:nvSpPr>
        <p:spPr>
          <a:xfrm>
            <a:off x="462985" y="4054101"/>
            <a:ext cx="1643621" cy="646331"/>
          </a:xfrm>
          <a:prstGeom prst="rect">
            <a:avLst/>
          </a:prstGeom>
          <a:solidFill>
            <a:srgbClr val="F2E5FF"/>
          </a:solidFill>
          <a:ln w="38103" cap="flat">
            <a:solidFill>
              <a:srgbClr val="660066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dirty="0">
                <a:solidFill>
                  <a:srgbClr val="000000"/>
                </a:solidFill>
              </a:rPr>
              <a:t>ΤΜΗΜΑ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dirty="0">
                <a:solidFill>
                  <a:srgbClr val="000000"/>
                </a:solidFill>
              </a:rPr>
              <a:t>ΠΑΡΑΚΟΛΟΥΘΗΣΕΩΝ 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dirty="0">
                <a:solidFill>
                  <a:srgbClr val="000000"/>
                </a:solidFill>
              </a:rPr>
              <a:t>ΕΠΙΧΕΙΡΗΣΕΩΝ</a:t>
            </a:r>
          </a:p>
        </p:txBody>
      </p:sp>
      <p:cxnSp>
        <p:nvCxnSpPr>
          <p:cNvPr id="47" name="Straight Connector 20"/>
          <p:cNvCxnSpPr/>
          <p:nvPr/>
        </p:nvCxnSpPr>
        <p:spPr>
          <a:xfrm>
            <a:off x="9072672" y="1698048"/>
            <a:ext cx="14535" cy="3611305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48" name="Straight Connector 20"/>
          <p:cNvCxnSpPr/>
          <p:nvPr/>
        </p:nvCxnSpPr>
        <p:spPr>
          <a:xfrm>
            <a:off x="2404872" y="1685063"/>
            <a:ext cx="5692" cy="3624290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57" name="Straight Connector 80"/>
          <p:cNvCxnSpPr/>
          <p:nvPr/>
        </p:nvCxnSpPr>
        <p:spPr>
          <a:xfrm flipH="1">
            <a:off x="2106606" y="2593975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58" name="Straight Connector 80"/>
          <p:cNvCxnSpPr/>
          <p:nvPr/>
        </p:nvCxnSpPr>
        <p:spPr>
          <a:xfrm flipH="1">
            <a:off x="9087207" y="3227462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59" name="Straight Connector 80"/>
          <p:cNvCxnSpPr/>
          <p:nvPr/>
        </p:nvCxnSpPr>
        <p:spPr>
          <a:xfrm flipH="1">
            <a:off x="2093482" y="3343119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60" name="Straight Connector 80"/>
          <p:cNvCxnSpPr/>
          <p:nvPr/>
        </p:nvCxnSpPr>
        <p:spPr>
          <a:xfrm flipH="1">
            <a:off x="9087207" y="4050151"/>
            <a:ext cx="279479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61" name="Straight Connector 80"/>
          <p:cNvCxnSpPr/>
          <p:nvPr/>
        </p:nvCxnSpPr>
        <p:spPr>
          <a:xfrm flipH="1">
            <a:off x="9087207" y="2593975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62" name="Straight Connector 80"/>
          <p:cNvCxnSpPr/>
          <p:nvPr/>
        </p:nvCxnSpPr>
        <p:spPr>
          <a:xfrm flipH="1">
            <a:off x="9079939" y="4700432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70" name="Straight Connector 80"/>
          <p:cNvCxnSpPr/>
          <p:nvPr/>
        </p:nvCxnSpPr>
        <p:spPr>
          <a:xfrm flipH="1">
            <a:off x="2106606" y="4382487"/>
            <a:ext cx="31139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71" name="Straight Connector 20"/>
          <p:cNvCxnSpPr/>
          <p:nvPr/>
        </p:nvCxnSpPr>
        <p:spPr>
          <a:xfrm>
            <a:off x="5758836" y="1621077"/>
            <a:ext cx="2846" cy="3706675"/>
          </a:xfrm>
          <a:prstGeom prst="straightConnector1">
            <a:avLst/>
          </a:prstGeom>
          <a:noFill/>
          <a:ln w="25402" cap="flat">
            <a:solidFill>
              <a:srgbClr val="000000"/>
            </a:solidFill>
            <a:prstDash val="solid"/>
            <a:miter/>
          </a:ln>
        </p:spPr>
      </p:cxnSp>
      <p:sp>
        <p:nvSpPr>
          <p:cNvPr id="73" name="TextBox 20">
            <a:extLst>
              <a:ext uri="{FF2B5EF4-FFF2-40B4-BE49-F238E27FC236}">
                <a16:creationId xmlns:a16="http://schemas.microsoft.com/office/drawing/2014/main" id="{0D55A4DF-C09B-4970-958A-91192190093B}"/>
              </a:ext>
            </a:extLst>
          </p:cNvPr>
          <p:cNvSpPr txBox="1"/>
          <p:nvPr/>
        </p:nvSpPr>
        <p:spPr>
          <a:xfrm>
            <a:off x="4968598" y="1357233"/>
            <a:ext cx="1517903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3" cap="flat">
            <a:solidFill>
              <a:schemeClr val="accent5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05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l-GR" sz="1200" b="1" dirty="0">
                <a:solidFill>
                  <a:srgbClr val="000000"/>
                </a:solidFill>
              </a:rPr>
              <a:t>ΥΠΟΔΙΟΙΚΗΤΗΣ (Υ)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74" name="TextBox 20"/>
          <p:cNvSpPr txBox="1"/>
          <p:nvPr/>
        </p:nvSpPr>
        <p:spPr>
          <a:xfrm>
            <a:off x="3053551" y="2427428"/>
            <a:ext cx="250311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3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ΔΙΑΧΕΙΡΗΣΗ ΠΛΗΡΟΦΟΡΙΩΝ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6" name="TextBox 20"/>
          <p:cNvSpPr txBox="1"/>
          <p:nvPr/>
        </p:nvSpPr>
        <p:spPr>
          <a:xfrm>
            <a:off x="3053550" y="3002708"/>
            <a:ext cx="250311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3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ΑΝΑΛΥΣΗ ΠΛΗΡΟΦΟΡΙΩΝ &amp; ΕΓΚΛΗΜΑΤΟΣ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8" name="TextBox 20"/>
          <p:cNvSpPr txBox="1"/>
          <p:nvPr/>
        </p:nvSpPr>
        <p:spPr>
          <a:xfrm>
            <a:off x="6046182" y="2455475"/>
            <a:ext cx="250311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3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ΕΦΑΡΜΟΓΗ ΝΟΜΟΥ ΓΙΑ ΤΗΝ ΠΡΟΣΤΑΣΙΑ ΤΟΥ ΑΠΟΡΡΗΤΟΥ ΤΗΣ</a:t>
            </a:r>
            <a:r>
              <a:rPr lang="el-GR" sz="1200" b="1" i="0" u="none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ΙΔΙΩΤΙΚΗΣ ΕΠΙΚΟΙΝΩΝΙΑΣ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9" name="TextBox 20"/>
          <p:cNvSpPr txBox="1"/>
          <p:nvPr/>
        </p:nvSpPr>
        <p:spPr>
          <a:xfrm>
            <a:off x="6029071" y="3183139"/>
            <a:ext cx="250311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3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ΤΕΧΝΙΚΗ ΥΠΟΣΤΗΡΙΞΗ /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200" b="1" dirty="0">
                <a:solidFill>
                  <a:srgbClr val="000000"/>
                </a:solidFill>
                <a:latin typeface="Calibri"/>
              </a:rPr>
              <a:t>ΣΥΝΤΗΡΗΣΗ</a:t>
            </a:r>
            <a:endParaRPr lang="en-US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>
          <a:xfrm flipH="1">
            <a:off x="5753080" y="811712"/>
            <a:ext cx="18288" cy="5438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inus 5"/>
          <p:cNvSpPr/>
          <p:nvPr/>
        </p:nvSpPr>
        <p:spPr>
          <a:xfrm>
            <a:off x="2262301" y="6016463"/>
            <a:ext cx="191526" cy="45719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Minus 50"/>
          <p:cNvSpPr/>
          <p:nvPr/>
        </p:nvSpPr>
        <p:spPr>
          <a:xfrm>
            <a:off x="3859453" y="6004271"/>
            <a:ext cx="191526" cy="45719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Minus 52"/>
          <p:cNvSpPr/>
          <p:nvPr/>
        </p:nvSpPr>
        <p:spPr>
          <a:xfrm>
            <a:off x="5979306" y="6006165"/>
            <a:ext cx="191526" cy="45719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Minus 53"/>
          <p:cNvSpPr/>
          <p:nvPr/>
        </p:nvSpPr>
        <p:spPr>
          <a:xfrm>
            <a:off x="7892928" y="5950767"/>
            <a:ext cx="191526" cy="45719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Minus 54"/>
          <p:cNvSpPr/>
          <p:nvPr/>
        </p:nvSpPr>
        <p:spPr>
          <a:xfrm>
            <a:off x="9618377" y="5939669"/>
            <a:ext cx="191526" cy="45719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575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Police</dc:creator>
  <cp:lastModifiedBy>Police</cp:lastModifiedBy>
  <cp:revision>1</cp:revision>
  <dcterms:created xsi:type="dcterms:W3CDTF">2020-06-16T10:28:09Z</dcterms:created>
  <dcterms:modified xsi:type="dcterms:W3CDTF">2020-06-16T10:28:47Z</dcterms:modified>
</cp:coreProperties>
</file>